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C2D8B7-F5BE-414F-9215-00F26CC93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E3AFAFC-298A-4B06-B02D-939D2ECF4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56D58D-4CB7-4210-AE3A-3928EA2A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00A71C-9C9F-4DC5-9939-84125B117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562E21-E83A-4BE2-9D24-0AE4C883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74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83CC7A-A7EC-44F9-B609-DD6E7CA22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7739856-E56B-4803-B776-E5E5B8CDB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3E0472-E2FF-4EEB-A80F-1857CC91B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087649-C66B-4E03-96B9-7DC482AB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C98049-572A-497E-AA01-EA6B6260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69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323CBDC-F77D-440C-814D-8829B3ED0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36C374-0F5C-40C2-80A1-A110E978F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6B8FA5-4FC6-43F5-B295-A367C3FC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849352-8AE8-4720-BC20-897A9B2FA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45F718-4200-48E8-8D27-5A1102B3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95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054385-1B8D-4317-9EFD-9CA22D477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512590-1EBD-4026-B798-242B470D3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1F65B4-D0D9-4AB1-8411-87E9F82B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33B578-6E51-4479-A246-953F08FA3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48FDC8-F60A-4504-BDB0-D4F59BA7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49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29414A-11CD-4051-B0CC-12A7EBC7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B53025A-D5C6-49B7-90E6-3F6004A1C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899E22-0209-4C77-A914-9CAAC51CE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F4A715-E2E5-43E2-84DB-7C78E45F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AE6F68-57E4-40F0-A761-EF79AF74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60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F49D3C-8654-40DF-B9D3-2BE07490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B9B9BE-A8AB-4ADD-A524-5BE68BE31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F362370-340F-48C0-9BC9-89394D8B2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854C90-CA93-45AF-9499-92CB53C1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56ACA7E-190B-468A-811A-9186882E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50D0006-D711-48FF-B34C-61EAAE45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1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561370-5F11-4DA5-9107-0E1C44C19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8C1893-9518-4F98-8683-3D9840DC7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3B6ED85-30AA-464E-9CAC-B53FA1803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DDB2AC2-6FFA-407F-ABB9-78295B714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23E4778-E15E-4631-99D9-F4C6BB150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5B9F94-4CD0-4B19-A944-D67A0F08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7D5240A-0954-4555-8C68-57D67D19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5981B08-E580-410D-B867-42D8B161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71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52BD76-AC37-4E24-B345-68205F28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16D5DC0-2E6E-47DB-9BA2-58B35AD15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F8EBA0-97E9-48C1-9269-9EBC22E3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8985D7D-AEF5-444A-BAD4-5A988694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89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80A5721-7691-4D5B-AF34-4AD7B520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5E00E4A-F9B0-47FF-91CD-BB20E8CA0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85E50D-CC1D-4294-8B34-EEA3A111C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3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6BD927-FF8B-4CCF-A472-7EADE29E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6B608B-1034-4076-9777-DBDF558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B162A3-247B-42B6-AC6E-3E70E8A3F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7498403-9FF2-4980-965F-539FAE71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A8C0ED-65CB-43D9-BFAC-FEE197BA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95FEE3E-471C-4925-9BC3-4D13B98B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18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6F6582-7D0F-45C4-A0B7-2AAB067B3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C87576C-CC93-4BB5-9A31-A4768602E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C19F25-48BA-4499-AAC6-63F5C918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55DBCE-58EA-42CD-890A-38DA924F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715B84-D6F2-44BC-A355-79AEBE82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E28E88-944A-488B-8683-FC0A244E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6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0F6AD8E-35AE-4501-8957-2CBA45DE7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4ACA11D-20D8-4650-8117-D6FDFD88D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F7D13E-F0B8-4278-9171-5D2B0F9AB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D57DC-00DC-46F1-A0D1-5FB2E17E49F9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1F3AF5-11B0-4FAB-BC24-FABAD1B6A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5D4D6A-5B10-4D28-86C9-C884410D7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0793-9FD8-462E-B357-09000E0EC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08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F8BAE1-018E-446A-A830-FEBE7EEEF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开往春天的地铁已经发车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FE51E2A-89E0-4BE0-9669-219331E6C7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半勺餐厅</a:t>
            </a:r>
            <a:r>
              <a:rPr lang="en-US" altLang="zh-CN" dirty="0"/>
              <a:t>——</a:t>
            </a:r>
            <a:r>
              <a:rPr lang="zh-CN" altLang="en-US" dirty="0"/>
              <a:t>童枫</a:t>
            </a:r>
          </a:p>
        </p:txBody>
      </p:sp>
    </p:spTree>
    <p:extLst>
      <p:ext uri="{BB962C8B-B14F-4D97-AF65-F5344CB8AC3E}">
        <p14:creationId xmlns:p14="http://schemas.microsoft.com/office/powerpoint/2010/main" val="52500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689144-D605-4E8E-B010-A999B1FA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疫情真的过去了吗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45A691-1FF9-4618-82B6-E0B1D90B7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病毒依旧肆虐</a:t>
            </a:r>
            <a:endParaRPr lang="en-US" altLang="zh-CN" dirty="0"/>
          </a:p>
          <a:p>
            <a:r>
              <a:rPr lang="zh-CN" altLang="en-US" dirty="0"/>
              <a:t>实体的寒冬依旧漫长</a:t>
            </a:r>
            <a:endParaRPr lang="en-US" altLang="zh-CN" dirty="0"/>
          </a:p>
          <a:p>
            <a:r>
              <a:rPr lang="zh-CN" altLang="en-US" dirty="0"/>
              <a:t>脆弱的服务业战战兢兢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熬过去，活下来就是阶段性胜利</a:t>
            </a:r>
          </a:p>
        </p:txBody>
      </p:sp>
    </p:spTree>
    <p:extLst>
      <p:ext uri="{BB962C8B-B14F-4D97-AF65-F5344CB8AC3E}">
        <p14:creationId xmlns:p14="http://schemas.microsoft.com/office/powerpoint/2010/main" val="211135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7269F2-B80B-4B3A-BE89-E0259CE6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疫情下的思考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032B40-96A9-4F81-8C47-6EC14FE7C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什么被淘汰</a:t>
            </a:r>
            <a:endParaRPr lang="en-US" altLang="zh-CN" dirty="0"/>
          </a:p>
          <a:p>
            <a:r>
              <a:rPr lang="zh-CN" altLang="en-US" dirty="0"/>
              <a:t>什么被留下</a:t>
            </a:r>
            <a:endParaRPr lang="en-US" altLang="zh-CN" dirty="0"/>
          </a:p>
          <a:p>
            <a:r>
              <a:rPr lang="zh-CN" altLang="en-US" dirty="0"/>
              <a:t>什么被优化</a:t>
            </a:r>
          </a:p>
        </p:txBody>
      </p:sp>
    </p:spTree>
    <p:extLst>
      <p:ext uri="{BB962C8B-B14F-4D97-AF65-F5344CB8AC3E}">
        <p14:creationId xmlns:p14="http://schemas.microsoft.com/office/powerpoint/2010/main" val="297812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3BFACB-542B-4F94-B084-2D34842B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大家在做什么</a:t>
            </a:r>
            <a:r>
              <a:rPr lang="en-US" altLang="zh-CN" dirty="0"/>
              <a:t>——</a:t>
            </a:r>
            <a:r>
              <a:rPr lang="zh-CN" altLang="en-US" dirty="0"/>
              <a:t>自救与复苏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0A9AFA-33A4-4E4A-BD7A-36BB213C6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个体自救</a:t>
            </a:r>
            <a:endParaRPr lang="en-US" altLang="zh-CN" dirty="0"/>
          </a:p>
          <a:p>
            <a:r>
              <a:rPr lang="zh-CN" altLang="en-US" dirty="0"/>
              <a:t>抱团自救</a:t>
            </a:r>
            <a:endParaRPr lang="en-US" altLang="zh-CN" dirty="0"/>
          </a:p>
          <a:p>
            <a:r>
              <a:rPr lang="zh-CN" altLang="en-US" dirty="0"/>
              <a:t>行业自救</a:t>
            </a:r>
            <a:endParaRPr lang="en-US" altLang="zh-CN" dirty="0"/>
          </a:p>
          <a:p>
            <a:r>
              <a:rPr lang="zh-CN" altLang="en-US" dirty="0"/>
              <a:t>国家自救</a:t>
            </a:r>
          </a:p>
        </p:txBody>
      </p:sp>
    </p:spTree>
    <p:extLst>
      <p:ext uri="{BB962C8B-B14F-4D97-AF65-F5344CB8AC3E}">
        <p14:creationId xmlns:p14="http://schemas.microsoft.com/office/powerpoint/2010/main" val="48380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605F4B-FA31-42CB-AE9D-C06697D3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复苏过程里不应该忽略的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C5A09C-D606-4C78-A555-148BA9987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最坏的打算</a:t>
            </a:r>
            <a:endParaRPr lang="en-US" altLang="zh-CN" dirty="0"/>
          </a:p>
          <a:p>
            <a:r>
              <a:rPr lang="zh-CN" altLang="en-US" dirty="0"/>
              <a:t>最好的努力</a:t>
            </a:r>
            <a:endParaRPr lang="en-US" altLang="zh-CN" dirty="0"/>
          </a:p>
          <a:p>
            <a:r>
              <a:rPr lang="zh-CN" altLang="en-US" dirty="0"/>
              <a:t>经营者为成果负责，要不创造顾客，要不降低成本费用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642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8B4962-0211-4AD2-8CC7-6EDE3C502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开源节流</a:t>
            </a:r>
            <a:r>
              <a:rPr lang="en-US" altLang="zh-CN" dirty="0"/>
              <a:t>——</a:t>
            </a:r>
            <a:r>
              <a:rPr lang="zh-CN" altLang="en-US" dirty="0"/>
              <a:t>放之四海而皆准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C80E1B-E0C6-4D3A-8603-0675FD60A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店长是推动门店“重回正轨”最重要的环节</a:t>
            </a:r>
            <a:endParaRPr lang="en-US" altLang="zh-CN" dirty="0"/>
          </a:p>
          <a:p>
            <a:r>
              <a:rPr lang="zh-CN" altLang="en-US" dirty="0"/>
              <a:t>产品是推动门店持续发展的核心</a:t>
            </a:r>
            <a:endParaRPr lang="en-US" altLang="zh-CN" dirty="0"/>
          </a:p>
          <a:p>
            <a:r>
              <a:rPr lang="zh-CN" altLang="en-US" dirty="0"/>
              <a:t>服务是赢得顾客回头的重要因素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881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481C48-F336-4CE7-87BD-E25CEC84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我们正在做的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896C85-B6EF-4981-8597-C780E8C8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确定开店营业后的最低客流数标准，制定合理目标</a:t>
            </a:r>
            <a:endParaRPr lang="en-US" altLang="zh-CN" dirty="0"/>
          </a:p>
          <a:p>
            <a:r>
              <a:rPr lang="zh-CN" altLang="en-US" dirty="0"/>
              <a:t>实现正向现金流，也就是可控利润的制定</a:t>
            </a:r>
            <a:endParaRPr lang="en-US" altLang="zh-CN" dirty="0"/>
          </a:p>
          <a:p>
            <a:r>
              <a:rPr lang="zh-CN" altLang="en-US" dirty="0"/>
              <a:t>提高人员使用效率</a:t>
            </a:r>
            <a:endParaRPr lang="en-US" altLang="zh-CN" dirty="0"/>
          </a:p>
          <a:p>
            <a:r>
              <a:rPr lang="zh-CN" altLang="en-US" dirty="0"/>
              <a:t>合规经营，满足疫情控制要求</a:t>
            </a:r>
            <a:endParaRPr lang="en-US" altLang="zh-CN" dirty="0"/>
          </a:p>
          <a:p>
            <a:r>
              <a:rPr lang="zh-CN" altLang="en-US" dirty="0"/>
              <a:t>提高执行力</a:t>
            </a:r>
          </a:p>
        </p:txBody>
      </p:sp>
    </p:spTree>
    <p:extLst>
      <p:ext uri="{BB962C8B-B14F-4D97-AF65-F5344CB8AC3E}">
        <p14:creationId xmlns:p14="http://schemas.microsoft.com/office/powerpoint/2010/main" val="276477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B275D8-28F5-423B-A685-B689B78A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三点感悟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49748A-6024-4AE8-B89A-AE4A14A6B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没有任何一种成功可以无限复制，盲目拷贝可能会加速死亡的脚步</a:t>
            </a:r>
            <a:endParaRPr lang="en-US" altLang="zh-CN" dirty="0"/>
          </a:p>
          <a:p>
            <a:r>
              <a:rPr lang="zh-CN" altLang="en-US" dirty="0"/>
              <a:t>回归初心，挖掘自己的创始基因，解决问题，保留价值</a:t>
            </a:r>
            <a:endParaRPr lang="en-US" altLang="zh-CN" dirty="0"/>
          </a:p>
          <a:p>
            <a:r>
              <a:rPr lang="zh-CN" altLang="en-US" dirty="0"/>
              <a:t>我们都在马拉松赛道上，看到危机的</a:t>
            </a:r>
            <a:r>
              <a:rPr lang="en-US" altLang="zh-CN" dirty="0"/>
              <a:t>AB</a:t>
            </a:r>
            <a:r>
              <a:rPr lang="zh-CN" altLang="en-US" dirty="0"/>
              <a:t>面，熬过去，活下来，就是阶段性胜利</a:t>
            </a:r>
          </a:p>
        </p:txBody>
      </p:sp>
    </p:spTree>
    <p:extLst>
      <p:ext uri="{BB962C8B-B14F-4D97-AF65-F5344CB8AC3E}">
        <p14:creationId xmlns:p14="http://schemas.microsoft.com/office/powerpoint/2010/main" val="1757353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66D7D3-12C5-40A1-8BDC-E6997F419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半勺餐厅</a:t>
            </a:r>
            <a:r>
              <a:rPr lang="en-US" altLang="zh-CN" dirty="0"/>
              <a:t>——</a:t>
            </a:r>
            <a:r>
              <a:rPr lang="zh-CN" altLang="en-US" dirty="0"/>
              <a:t>满则溢，所以半勺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A8C32C-C963-4589-92AA-A95B57D2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漫漫人生路，爱与美食不可辜负</a:t>
            </a:r>
          </a:p>
        </p:txBody>
      </p:sp>
    </p:spTree>
    <p:extLst>
      <p:ext uri="{BB962C8B-B14F-4D97-AF65-F5344CB8AC3E}">
        <p14:creationId xmlns:p14="http://schemas.microsoft.com/office/powerpoint/2010/main" val="389987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241</Words>
  <Application>Microsoft Office PowerPoint</Application>
  <PresentationFormat>宽屏</PresentationFormat>
  <Paragraphs>38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开往春天的地铁已经发车</vt:lpstr>
      <vt:lpstr>疫情真的过去了吗</vt:lpstr>
      <vt:lpstr>疫情下的思考</vt:lpstr>
      <vt:lpstr>大家在做什么——自救与复苏</vt:lpstr>
      <vt:lpstr>复苏过程里不应该忽略的</vt:lpstr>
      <vt:lpstr>开源节流——放之四海而皆准</vt:lpstr>
      <vt:lpstr>我们正在做的</vt:lpstr>
      <vt:lpstr>三点感悟</vt:lpstr>
      <vt:lpstr>半勺餐厅——满则溢，所以半勺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开往春天的地铁已经发车</dc:title>
  <dc:creator>童 枫</dc:creator>
  <cp:lastModifiedBy>童 枫</cp:lastModifiedBy>
  <cp:revision>6</cp:revision>
  <dcterms:created xsi:type="dcterms:W3CDTF">2020-03-27T00:10:11Z</dcterms:created>
  <dcterms:modified xsi:type="dcterms:W3CDTF">2020-03-27T00:39:23Z</dcterms:modified>
</cp:coreProperties>
</file>